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59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31"/>
  </p:normalViewPr>
  <p:slideViewPr>
    <p:cSldViewPr snapToGrid="0" snapToObjects="1">
      <p:cViewPr varScale="1">
        <p:scale>
          <a:sx n="122" d="100"/>
          <a:sy n="122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  <a:endParaRPr lang="ko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  <a:endParaRPr lang="ko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ko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Group Project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Week 3, Day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What do we do today?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Final presentation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Class wrap-up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Final exam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sz="4800"/>
              <a:t>Final Exam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(2/2)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ko"/>
              <a:t>3</a:t>
            </a:r>
            <a:r>
              <a:rPr lang="ko" smtClean="0"/>
              <a:t>0 </a:t>
            </a:r>
            <a:r>
              <a:rPr lang="ko"/>
              <a:t>minute in-class preparation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>
              <a:spcBef>
                <a:spcPts val="0"/>
              </a:spcBef>
              <a:buNone/>
            </a:pPr>
            <a:r>
              <a:rPr lang="ko"/>
              <a:t>Please make your last changes on your powerpoint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ko"/>
              <a:t>Please pass your presentation material to instructors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ko"/>
              <a:t>Be prepared for your presentation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sz="4800"/>
              <a:t>Final Presentation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(1/2)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화면 슬라이드 쇼(16:9)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Arial</vt:lpstr>
      <vt:lpstr>Open Sans</vt:lpstr>
      <vt:lpstr>PT Sans Narrow</vt:lpstr>
      <vt:lpstr>tropic</vt:lpstr>
      <vt:lpstr>Group Project</vt:lpstr>
      <vt:lpstr>What do we do today?</vt:lpstr>
      <vt:lpstr>Final Exam</vt:lpstr>
      <vt:lpstr>30 minute in-class preparation</vt:lpstr>
      <vt:lpstr>Final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cp:lastModifiedBy>Microsoft Office 사용자</cp:lastModifiedBy>
  <cp:revision>2</cp:revision>
  <dcterms:modified xsi:type="dcterms:W3CDTF">2017-07-28T09:38:41Z</dcterms:modified>
</cp:coreProperties>
</file>